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0" r:id="rId4"/>
    <p:sldId id="257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1"/>
    <p:restoredTop sz="94669"/>
  </p:normalViewPr>
  <p:slideViewPr>
    <p:cSldViewPr snapToGrid="0" snapToObjects="1">
      <p:cViewPr varScale="1">
        <p:scale>
          <a:sx n="66" d="100"/>
          <a:sy n="66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061A4-055B-3C4C-B273-CB71A639F95E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36C67-D41B-8E4A-9AF1-6BDF3BCA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9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towards the end of winter in the United State</a:t>
            </a:r>
            <a:r>
              <a:rPr lang="en-US" baseline="0" dirty="0"/>
              <a:t>s it is hockey playoff time including the Sakai/</a:t>
            </a:r>
            <a:r>
              <a:rPr lang="en-US" baseline="0" dirty="0" err="1"/>
              <a:t>Apereo</a:t>
            </a:r>
            <a:r>
              <a:rPr lang="en-US" baseline="0" dirty="0"/>
              <a:t> Hockey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95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happen to be in first place in</a:t>
            </a:r>
            <a:r>
              <a:rPr lang="en-US" baseline="0" dirty="0"/>
              <a:t> the 50 and over league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82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5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2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3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8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7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8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2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2715B-1A69-7547-B6D4-7B3682ECA390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8F157-46E8-3249-B160-1490DB50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0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hyperlink" Target="../../../../../Users/csev/NoBackup/2018_04_Chuck_Short/2018_04_Chuck_Short.mp4" TargetMode="External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73FCEB7-CD02-4399-BA74-12D9191D6F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557603"/>
            <a:ext cx="6553545" cy="5750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Sakai Racing Team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endParaRPr lang="en-US" sz="2000" dirty="0" smtClean="0">
              <a:solidFill>
                <a:srgbClr val="FFFFFF"/>
              </a:solidFill>
            </a:endParaRPr>
          </a:p>
          <a:p>
            <a:r>
              <a:rPr lang="en-US" sz="2000" dirty="0" err="1" smtClean="0">
                <a:solidFill>
                  <a:srgbClr val="FFFFFF"/>
                </a:solidFill>
              </a:rPr>
              <a:t>www.dr-chuck.com</a:t>
            </a:r>
            <a:r>
              <a:rPr lang="en-US" sz="2000" dirty="0" smtClean="0">
                <a:solidFill>
                  <a:srgbClr val="FFFFFF"/>
                </a:solidFill>
              </a:rPr>
              <a:t>/racing/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54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272" y="1672048"/>
            <a:ext cx="2247248" cy="2809873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50" t="11376" r="12012"/>
          <a:stretch/>
        </p:blipFill>
        <p:spPr>
          <a:xfrm>
            <a:off x="4465319" y="873042"/>
            <a:ext cx="7078084" cy="5257801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65322" y="6259810"/>
            <a:ext cx="4311179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goo.gl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/7i6GwA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6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41" y="459483"/>
            <a:ext cx="7548433" cy="569747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272" y="1672048"/>
            <a:ext cx="2247248" cy="2809873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2190" y="1085385"/>
            <a:ext cx="1460481" cy="14667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TextBox 2"/>
          <p:cNvSpPr txBox="1"/>
          <p:nvPr/>
        </p:nvSpPr>
        <p:spPr>
          <a:xfrm>
            <a:off x="1151272" y="5133703"/>
            <a:ext cx="211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2018-19 </a:t>
            </a:r>
            <a:r>
              <a:rPr lang="en-US" smtClean="0"/>
              <a:t>Two Teams!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9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594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4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-DEI-yHamBIxPKdZjGDOPnzhykv_fJ61ZjbuqbI4xkr_ZnCluwkx-7NIZI_agQj4YhOOlXR80l9rnJk0uktip_8eGpI_8iHAPP7fEixa4Uchi1a3kcJhI6Gh6GvufY3WBMB0iRdArD4uCT0sXS3DLutSlPPviizZ-GgMh8xMSf2fqWNLzqo0bskVx0DiYdG1niO2_ChTtoVI7FsGDZm0hDhP4fDCJ92QNtgYuQffBMdCCAOI04vGy0rARoq9QKb-aj56xYAVE50rQSL5Obidx-dBHz4_-9JxUmqDT3oZ3cPGRAfrYUtuhNse3Mo1ZIyPsY_QPwwn6s2xMaQeG3yKcCl7uy5WwLu1E686B6mzKdbbdz83eVdrTfis-qGALzhf47b056Dc67vPFktJ-8zFdOiS_Ge2EWuYaReKsi2AKl_aig38CZsLL8qzIe7tnU0a1BEnEKg1MFvpEK7pMfDb-4U654AZ6hQdC1pFOWzRaYWCGVjazqZ8oa_TNcSQ0BTPxjGRh4AfeKtGg-Y4FbtZBFsURASoqBc6v0CWWbru1bKo64iXKDVzq3sh3t0QOL0Fo9TKPP6tCeF9COcQQ-dvCjcYNse9NmYun5RWjTVr=w1804-h1352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5" b="11635"/>
          <a:stretch/>
        </p:blipFill>
        <p:spPr bwMode="auto">
          <a:xfrm>
            <a:off x="20" y="10"/>
            <a:ext cx="7044248" cy="396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91" y="4187686"/>
            <a:ext cx="3205553" cy="24041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90042" y="201785"/>
            <a:ext cx="48878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www.dr-chuck.com</a:t>
            </a:r>
            <a:r>
              <a:rPr lang="en-US" sz="3200" dirty="0" smtClean="0"/>
              <a:t>/racing</a:t>
            </a:r>
          </a:p>
          <a:p>
            <a:pPr algn="ctr"/>
            <a:r>
              <a:rPr lang="en-US" sz="3200" dirty="0" smtClean="0"/>
              <a:t>www.24hoursoflemons.com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09" y="4248491"/>
            <a:ext cx="1777448" cy="1841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58" y="3140765"/>
            <a:ext cx="6276561" cy="3717235"/>
          </a:xfrm>
          <a:prstGeom prst="rect">
            <a:avLst/>
          </a:prstGeom>
        </p:spPr>
      </p:pic>
      <p:pic>
        <p:nvPicPr>
          <p:cNvPr id="4" name="Picture 3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15" y="1430885"/>
            <a:ext cx="2077330" cy="15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-DEI-yHamBIxPKdZjGDOPnzhykv_fJ61ZjbuqbI4xkr_ZnCluwkx-7NIZI_agQj4YhOOlXR80l9rnJk0uktip_8eGpI_8iHAPP7fEixa4Uchi1a3kcJhI6Gh6GvufY3WBMB0iRdArD4uCT0sXS3DLutSlPPviizZ-GgMh8xMSf2fqWNLzqo0bskVx0DiYdG1niO2_ChTtoVI7FsGDZm0hDhP4fDCJ92QNtgYuQffBMdCCAOI04vGy0rARoq9QKb-aj56xYAVE50rQSL5Obidx-dBHz4_-9JxUmqDT3oZ3cPGRAfrYUtuhNse3Mo1ZIyPsY_QPwwn6s2xMaQeG3yKcCl7uy5WwLu1E686B6mzKdbbdz83eVdrTfis-qGALzhf47b056Dc67vPFktJ-8zFdOiS_Ge2EWuYaReKsi2AKl_aig38CZsLL8qzIe7tnU0a1BEnEKg1MFvpEK7pMfDb-4U654AZ6hQdC1pFOWzRaYWCGVjazqZ8oa_TNcSQ0BTPxjGRh4AfeKtGg-Y4FbtZBFsURASoqBc6v0CWWbru1bKo64iXKDVzq3sh3t0QOL0Fo9TKPP6tCeF9COcQQ-dvCjcYNse9NmYun5RWjTVr=w1804-h1352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5" b="11635"/>
          <a:stretch/>
        </p:blipFill>
        <p:spPr bwMode="auto">
          <a:xfrm>
            <a:off x="588211" y="321734"/>
            <a:ext cx="5164746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2" y="3631096"/>
            <a:ext cx="4973981" cy="2760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99448F2-0E5B-42DA-B2D1-11A14E947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E8A7552-20E1-4F34-ADAB-C1DB6634D4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93" y="321734"/>
            <a:ext cx="4066845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7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xmlns="" id="{B1E3044D-AD17-4052-A453-8AA654EFAB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797978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ound Single Corner Rectangle 24">
            <a:extLst>
              <a:ext uri="{FF2B5EF4-FFF2-40B4-BE49-F238E27FC236}">
                <a16:creationId xmlns:a16="http://schemas.microsoft.com/office/drawing/2014/main" xmlns="" id="{81289F98-975F-4EB2-9553-8E1A9946BA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11284" y="635058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>
            <a:solidFill>
              <a:srgbClr val="323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registration.24hoursoflemons.com/userfiles/races/icons/Gingervitis_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57" y="775380"/>
            <a:ext cx="1923718" cy="237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 Single Corner Rectangle 22">
            <a:extLst>
              <a:ext uri="{FF2B5EF4-FFF2-40B4-BE49-F238E27FC236}">
                <a16:creationId xmlns:a16="http://schemas.microsoft.com/office/drawing/2014/main" xmlns="" id="{1F564BCF-97B6-4D86-94EE-DD1B587F21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7533" y="1300271"/>
            <a:ext cx="1992651" cy="1992652"/>
          </a:xfrm>
          <a:prstGeom prst="round1Rect">
            <a:avLst>
              <a:gd name="adj" fmla="val 11295"/>
            </a:avLst>
          </a:prstGeom>
          <a:solidFill>
            <a:srgbClr val="323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ound Single Corner Rectangle 23">
            <a:extLst>
              <a:ext uri="{FF2B5EF4-FFF2-40B4-BE49-F238E27FC236}">
                <a16:creationId xmlns:a16="http://schemas.microsoft.com/office/drawing/2014/main" xmlns="" id="{54600AC1-F146-4567-9C5E-A96D6D3492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87904" y="3438135"/>
            <a:ext cx="2281244" cy="2281245"/>
          </a:xfrm>
          <a:prstGeom prst="round1Rect">
            <a:avLst>
              <a:gd name="adj" fmla="val 11295"/>
            </a:avLst>
          </a:prstGeom>
          <a:solidFill>
            <a:srgbClr val="323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ound Single Corner Rectangle 25">
            <a:extLst>
              <a:ext uri="{FF2B5EF4-FFF2-40B4-BE49-F238E27FC236}">
                <a16:creationId xmlns:a16="http://schemas.microsoft.com/office/drawing/2014/main" xmlns="" id="{EBA7E638-205A-4579-864F-125BAC629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17533" y="3438135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>
            <a:solidFill>
              <a:srgbClr val="3236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s://registration.24hoursoflemons.com/userfiles/races/icons/Cheat_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06" y="3578457"/>
            <a:ext cx="1923718" cy="237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: Top Corners Rounded 82">
            <a:extLst>
              <a:ext uri="{FF2B5EF4-FFF2-40B4-BE49-F238E27FC236}">
                <a16:creationId xmlns:a16="http://schemas.microsoft.com/office/drawing/2014/main" xmlns="" id="{2854001E-6E9D-464A-9B65-A4012F7B30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52315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xmlns="" id="{62C9802A-EFBD-41D4-894F-AFD985DBA5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52907" y="2856601"/>
            <a:ext cx="1597456" cy="0"/>
          </a:xfrm>
          <a:prstGeom prst="line">
            <a:avLst/>
          </a:prstGeom>
          <a:ln w="508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388" y="975365"/>
            <a:ext cx="3847882" cy="1691907"/>
          </a:xfrm>
        </p:spPr>
        <p:txBody>
          <a:bodyPr anchor="ctr"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Upcoming Races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6389" y="3038478"/>
            <a:ext cx="3795142" cy="2843844"/>
          </a:xfrm>
        </p:spPr>
        <p:txBody>
          <a:bodyPr anchor="ctr">
            <a:normAutofit/>
          </a:bodyPr>
          <a:lstStyle/>
          <a:p>
            <a:r>
              <a:rPr lang="en-US" sz="1800" dirty="0" err="1">
                <a:solidFill>
                  <a:srgbClr val="FFFFFF"/>
                </a:solidFill>
              </a:rPr>
              <a:t>Gingerman</a:t>
            </a:r>
            <a:r>
              <a:rPr lang="en-US" sz="1800" dirty="0">
                <a:solidFill>
                  <a:srgbClr val="FFFFFF"/>
                </a:solidFill>
              </a:rPr>
              <a:t> Raceway, South Haven, MI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June 30-July </a:t>
            </a:r>
            <a:r>
              <a:rPr lang="en-US" sz="1800" dirty="0" smtClean="0">
                <a:solidFill>
                  <a:srgbClr val="FFFFFF"/>
                </a:solidFill>
              </a:rPr>
              <a:t>1</a:t>
            </a:r>
            <a:endParaRPr lang="en-US" sz="1800" dirty="0">
              <a:solidFill>
                <a:srgbClr val="FFFFFF"/>
              </a:solidFill>
            </a:endParaRPr>
          </a:p>
          <a:p>
            <a:pPr lvl="1"/>
            <a:r>
              <a:rPr lang="en-US" sz="1800" dirty="0" smtClean="0">
                <a:solidFill>
                  <a:srgbClr val="FFFFFF"/>
                </a:solidFill>
              </a:rPr>
              <a:t>October 13-14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35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65</Words>
  <Application>Microsoft Macintosh PowerPoint</Application>
  <PresentationFormat>Widescreen</PresentationFormat>
  <Paragraphs>17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Courier</vt:lpstr>
      <vt:lpstr>Arial</vt:lpstr>
      <vt:lpstr>Office Theme</vt:lpstr>
      <vt:lpstr>Sakai Racing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Upcoming Races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Sakai Racing Team</dc:title>
  <dc:creator>Severance, Charles</dc:creator>
  <cp:lastModifiedBy>Severance, Charles</cp:lastModifiedBy>
  <cp:revision>3</cp:revision>
  <dcterms:created xsi:type="dcterms:W3CDTF">2018-06-03T12:16:56Z</dcterms:created>
  <dcterms:modified xsi:type="dcterms:W3CDTF">2018-06-03T12:27:07Z</dcterms:modified>
</cp:coreProperties>
</file>